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85" r:id="rId4"/>
    <p:sldId id="259" r:id="rId5"/>
    <p:sldId id="261" r:id="rId6"/>
    <p:sldId id="262" r:id="rId7"/>
    <p:sldId id="263" r:id="rId8"/>
    <p:sldId id="287" r:id="rId9"/>
    <p:sldId id="288" r:id="rId10"/>
    <p:sldId id="289" r:id="rId11"/>
    <p:sldId id="286" r:id="rId12"/>
    <p:sldId id="290" r:id="rId13"/>
    <p:sldId id="264" r:id="rId14"/>
    <p:sldId id="265" r:id="rId15"/>
    <p:sldId id="266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01F3F4-2F20-4174-BC4B-F56B1E6C1100}">
  <a:tblStyle styleId="{D601F3F4-2F20-4174-BC4B-F56B1E6C11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18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55D4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7997" y="-6007"/>
            <a:ext cx="9159995" cy="6870013"/>
            <a:chOff x="328725" y="2891150"/>
            <a:chExt cx="3447625" cy="2585725"/>
          </a:xfrm>
        </p:grpSpPr>
        <p:sp>
          <p:nvSpPr>
            <p:cNvPr id="11" name="Google Shape;11;p2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95A5A6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"/>
          <p:cNvGrpSpPr/>
          <p:nvPr/>
        </p:nvGrpSpPr>
        <p:grpSpPr>
          <a:xfrm>
            <a:off x="92" y="10"/>
            <a:ext cx="9152065" cy="6864065"/>
            <a:chOff x="3843650" y="238125"/>
            <a:chExt cx="3447625" cy="2585725"/>
          </a:xfrm>
        </p:grpSpPr>
        <p:sp>
          <p:nvSpPr>
            <p:cNvPr id="209" name="Google Shape;209;p3"/>
            <p:cNvSpPr/>
            <p:nvPr/>
          </p:nvSpPr>
          <p:spPr>
            <a:xfrm>
              <a:off x="4904200" y="1929925"/>
              <a:ext cx="1327375" cy="316500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562400" y="1903850"/>
              <a:ext cx="15175" cy="15175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150825" y="2276725"/>
              <a:ext cx="837500" cy="7600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6030400" y="634550"/>
              <a:ext cx="6750" cy="14350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362925" y="2780900"/>
              <a:ext cx="430975" cy="42950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575925" y="2354150"/>
              <a:ext cx="326625" cy="469700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839400" y="1865975"/>
              <a:ext cx="1471300" cy="15175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21975" y="655600"/>
              <a:ext cx="8450" cy="16850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37975" y="610975"/>
              <a:ext cx="7600" cy="13500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859475" y="2144575"/>
              <a:ext cx="111975" cy="69875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7089250" y="1504875"/>
              <a:ext cx="114500" cy="168375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601075" y="2117625"/>
              <a:ext cx="520200" cy="617850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923450" y="1426600"/>
              <a:ext cx="69875" cy="218850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956275" y="2530075"/>
              <a:ext cx="74925" cy="111125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645675" y="2190850"/>
              <a:ext cx="331650" cy="88425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7052225" y="2597400"/>
              <a:ext cx="16000" cy="8450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7051375" y="2588975"/>
              <a:ext cx="11800" cy="7600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7026125" y="2567950"/>
              <a:ext cx="60625" cy="5472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553200" y="2754800"/>
              <a:ext cx="129650" cy="69050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7039600" y="1471200"/>
              <a:ext cx="157425" cy="19867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976475" y="2197600"/>
              <a:ext cx="36200" cy="117850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639775" y="2213575"/>
              <a:ext cx="167525" cy="44650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685250" y="2227900"/>
              <a:ext cx="282825" cy="132175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644000" y="2278400"/>
              <a:ext cx="31150" cy="121225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672625" y="2313750"/>
              <a:ext cx="334175" cy="88400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762675" y="2487150"/>
              <a:ext cx="15175" cy="24425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013500" y="2429050"/>
              <a:ext cx="7600" cy="5925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7026975" y="2478725"/>
              <a:ext cx="15175" cy="27800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7005925" y="2460200"/>
              <a:ext cx="58950" cy="57275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926800" y="2425700"/>
              <a:ext cx="63150" cy="5472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867875" y="2439150"/>
              <a:ext cx="63175" cy="58125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7017700" y="2426525"/>
              <a:ext cx="12650" cy="31175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901550" y="2507350"/>
              <a:ext cx="16025" cy="27800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878825" y="2490500"/>
              <a:ext cx="63150" cy="5557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032850" y="2440000"/>
              <a:ext cx="5925" cy="6750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807275" y="1085700"/>
              <a:ext cx="484000" cy="586700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964675" y="2496400"/>
              <a:ext cx="14350" cy="8450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014350" y="2516600"/>
              <a:ext cx="60625" cy="5472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044700" y="589950"/>
              <a:ext cx="8450" cy="13475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754250" y="2521650"/>
              <a:ext cx="64850" cy="53900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746675" y="24652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794650" y="2591500"/>
              <a:ext cx="11825" cy="24450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770250" y="2573825"/>
              <a:ext cx="62300" cy="58100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988250" y="2412225"/>
              <a:ext cx="64825" cy="58100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893150" y="2546050"/>
              <a:ext cx="56400" cy="5642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779500" y="2537650"/>
              <a:ext cx="16875" cy="23575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819075" y="2507350"/>
              <a:ext cx="59775" cy="5387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827475" y="2467775"/>
              <a:ext cx="15175" cy="29500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984050" y="2574675"/>
              <a:ext cx="27800" cy="22750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808975" y="2453475"/>
              <a:ext cx="55575" cy="5557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914175" y="2562050"/>
              <a:ext cx="15175" cy="24425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6841800" y="2524175"/>
              <a:ext cx="14325" cy="21900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6716375" y="2637800"/>
              <a:ext cx="66525" cy="59800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851050" y="2572150"/>
              <a:ext cx="24425" cy="21900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775300" y="2626025"/>
              <a:ext cx="66525" cy="53050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698700" y="2537650"/>
              <a:ext cx="58100" cy="48825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740800" y="2658000"/>
              <a:ext cx="19375" cy="24450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705450" y="2585625"/>
              <a:ext cx="62300" cy="57250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806450" y="2643700"/>
              <a:ext cx="14325" cy="23600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932700" y="2630225"/>
              <a:ext cx="5925" cy="5075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903250" y="2595725"/>
              <a:ext cx="58925" cy="5387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844325" y="2609175"/>
              <a:ext cx="64000" cy="55600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835050" y="2561200"/>
              <a:ext cx="56425" cy="5557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862825" y="2622650"/>
              <a:ext cx="26125" cy="29475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254275" y="238125"/>
              <a:ext cx="974725" cy="642225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883875" y="670750"/>
              <a:ext cx="53900" cy="50525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979825" y="2369300"/>
              <a:ext cx="63150" cy="42100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897350" y="685900"/>
              <a:ext cx="26125" cy="2022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942800" y="2476200"/>
              <a:ext cx="61475" cy="58100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845150" y="128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918400" y="2384450"/>
              <a:ext cx="60625" cy="39575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689450" y="2435800"/>
              <a:ext cx="87550" cy="43800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843650" y="1982125"/>
              <a:ext cx="530300" cy="841725"/>
            </a:xfrm>
            <a:custGeom>
              <a:avLst/>
              <a:gdLst/>
              <a:ahLst/>
              <a:cxnLst/>
              <a:rect l="l" t="t" r="r" b="b"/>
              <a:pathLst>
                <a:path w="21212" h="33669" extrusionOk="0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854425" y="2395400"/>
              <a:ext cx="68200" cy="50525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345200" y="238125"/>
              <a:ext cx="810575" cy="563100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682725" y="2484625"/>
              <a:ext cx="60625" cy="52200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6793825" y="2413075"/>
              <a:ext cx="61450" cy="47150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622175" y="2490500"/>
              <a:ext cx="21050" cy="17700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600275" y="2466100"/>
              <a:ext cx="64000" cy="61475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633950" y="2397075"/>
              <a:ext cx="7600" cy="60625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603650" y="2630225"/>
              <a:ext cx="19375" cy="16850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5580075" y="2607500"/>
              <a:ext cx="64000" cy="61475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637325" y="2558675"/>
              <a:ext cx="14325" cy="2022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26225" y="2538475"/>
              <a:ext cx="7600" cy="60625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528750" y="246442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541375" y="2535950"/>
              <a:ext cx="64825" cy="62325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568300" y="2562050"/>
              <a:ext cx="20225" cy="1937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492550" y="2558675"/>
              <a:ext cx="25275" cy="24450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561575" y="2394550"/>
              <a:ext cx="64825" cy="62300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587650" y="2429900"/>
              <a:ext cx="11825" cy="18550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554825" y="2489675"/>
              <a:ext cx="16025" cy="1852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516125" y="2429900"/>
              <a:ext cx="14325" cy="18550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506850" y="2348250"/>
              <a:ext cx="68200" cy="42125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614600" y="2536800"/>
              <a:ext cx="63150" cy="61475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579250" y="2345725"/>
              <a:ext cx="69025" cy="47175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662575" y="2429900"/>
              <a:ext cx="11800" cy="2022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697925" y="2489675"/>
              <a:ext cx="5925" cy="17700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733275" y="2429050"/>
              <a:ext cx="16025" cy="17700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639000" y="2395400"/>
              <a:ext cx="57275" cy="62300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364600" y="2609175"/>
              <a:ext cx="7600" cy="60650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672675" y="2465250"/>
              <a:ext cx="64825" cy="62325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528750" y="2626850"/>
              <a:ext cx="19375" cy="22750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705500" y="2394550"/>
              <a:ext cx="64825" cy="62300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508550" y="260582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436150" y="2606650"/>
              <a:ext cx="64850" cy="62325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461400" y="2627700"/>
              <a:ext cx="18550" cy="16850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727375" y="2678200"/>
              <a:ext cx="69900" cy="8450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886475" y="2538475"/>
              <a:ext cx="7600" cy="60625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470675" y="2536800"/>
              <a:ext cx="58100" cy="62300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849425" y="2395400"/>
              <a:ext cx="64000" cy="61450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777875" y="2393700"/>
              <a:ext cx="63150" cy="68225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6053950" y="571425"/>
              <a:ext cx="7600" cy="11800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384800" y="2467775"/>
              <a:ext cx="7600" cy="60625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456350" y="2465250"/>
              <a:ext cx="64850" cy="62325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5397425" y="2535950"/>
              <a:ext cx="64850" cy="62325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5479075" y="2489675"/>
              <a:ext cx="21925" cy="17700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5369650" y="2607500"/>
              <a:ext cx="57275" cy="62325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5422675" y="2558675"/>
              <a:ext cx="18550" cy="26975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5489175" y="2395400"/>
              <a:ext cx="64000" cy="61450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389025" y="2629375"/>
              <a:ext cx="16850" cy="16025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389850" y="2466100"/>
              <a:ext cx="57275" cy="62300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410900" y="2488825"/>
              <a:ext cx="14325" cy="21900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671000" y="2627700"/>
              <a:ext cx="23575" cy="21075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347775" y="2557000"/>
              <a:ext cx="19375" cy="26950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219825" y="2607500"/>
              <a:ext cx="64000" cy="61475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5652475" y="2606650"/>
              <a:ext cx="64825" cy="62325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5326725" y="253512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5244250" y="2627700"/>
              <a:ext cx="19375" cy="22750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5057400" y="2606650"/>
              <a:ext cx="81650" cy="67375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5058225" y="2535950"/>
              <a:ext cx="117025" cy="65675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5128925" y="2395400"/>
              <a:ext cx="64000" cy="61450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148300" y="260582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5199625" y="2678200"/>
              <a:ext cx="64000" cy="71575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5724850" y="2609175"/>
              <a:ext cx="7600" cy="60650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5806500" y="2684100"/>
              <a:ext cx="7600" cy="68200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5912550" y="2723650"/>
              <a:ext cx="11825" cy="17700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5888150" y="2710200"/>
              <a:ext cx="64825" cy="43775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5950425" y="2345725"/>
              <a:ext cx="69050" cy="47175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5710550" y="2559525"/>
              <a:ext cx="21075" cy="22750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010200" y="1881125"/>
              <a:ext cx="297150" cy="942725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7092625" y="1473725"/>
              <a:ext cx="198650" cy="260950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5168500" y="246442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5686975" y="253512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5796400" y="2606650"/>
              <a:ext cx="64825" cy="62325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5818275" y="2619275"/>
              <a:ext cx="16875" cy="16875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280450" y="2348250"/>
              <a:ext cx="68200" cy="42125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262775" y="2490500"/>
              <a:ext cx="24425" cy="17700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240050" y="2466100"/>
              <a:ext cx="63975" cy="61475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209725" y="2556150"/>
              <a:ext cx="15175" cy="23600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254350" y="2536800"/>
              <a:ext cx="63150" cy="61475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278750" y="2560375"/>
              <a:ext cx="16025" cy="21900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181125" y="2535950"/>
              <a:ext cx="64825" cy="62325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15800" y="2629375"/>
              <a:ext cx="20225" cy="19400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345250" y="2394550"/>
              <a:ext cx="64825" cy="62300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417625" y="2393700"/>
              <a:ext cx="63175" cy="68225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292225" y="2606650"/>
              <a:ext cx="64825" cy="62325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227400" y="2424000"/>
              <a:ext cx="19400" cy="22750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278750" y="2395400"/>
              <a:ext cx="57275" cy="62300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298950" y="2424000"/>
              <a:ext cx="18550" cy="26975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5273700" y="2397075"/>
              <a:ext cx="7600" cy="60625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206375" y="2345725"/>
              <a:ext cx="69050" cy="47175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190375" y="2485450"/>
              <a:ext cx="20225" cy="26125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5341875" y="2489675"/>
              <a:ext cx="14350" cy="4225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5312425" y="2465250"/>
              <a:ext cx="64825" cy="62325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5337675" y="2490500"/>
              <a:ext cx="16850" cy="2022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5367125" y="2425700"/>
              <a:ext cx="20225" cy="22750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5441200" y="2428225"/>
              <a:ext cx="18550" cy="24425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5803125" y="2430750"/>
              <a:ext cx="16025" cy="1852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5667625" y="536075"/>
              <a:ext cx="5925" cy="14325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5676875" y="508300"/>
              <a:ext cx="8450" cy="16850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5631425" y="266725"/>
              <a:ext cx="519350" cy="436025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5685300" y="485575"/>
              <a:ext cx="7600" cy="13500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5657525" y="557950"/>
              <a:ext cx="8450" cy="13500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5754325" y="392150"/>
              <a:ext cx="18525" cy="7600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5783775" y="400550"/>
              <a:ext cx="21075" cy="7600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921925" y="624450"/>
              <a:ext cx="579125" cy="264325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5696250" y="439275"/>
              <a:ext cx="9275" cy="14350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5692875" y="462850"/>
              <a:ext cx="5925" cy="15175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702975" y="416550"/>
              <a:ext cx="8450" cy="16025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4836025" y="1876900"/>
              <a:ext cx="1179250" cy="946950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4860425" y="2687475"/>
              <a:ext cx="6775" cy="9275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403375" y="2435800"/>
              <a:ext cx="143975" cy="388050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4422750" y="2442525"/>
              <a:ext cx="17700" cy="58100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4109625" y="305450"/>
              <a:ext cx="213825" cy="201200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4865475" y="2713550"/>
              <a:ext cx="16025" cy="51375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5730750" y="386250"/>
              <a:ext cx="16850" cy="6750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3855450" y="1483825"/>
              <a:ext cx="286200" cy="291250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3843650" y="1362625"/>
              <a:ext cx="430150" cy="525250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4094475" y="289450"/>
              <a:ext cx="529450" cy="5000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3843650" y="1458575"/>
              <a:ext cx="404900" cy="344275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068275" y="525975"/>
              <a:ext cx="5925" cy="14325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6084275" y="465375"/>
              <a:ext cx="6750" cy="15175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6091850" y="445175"/>
              <a:ext cx="8425" cy="11800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6069125" y="483900"/>
              <a:ext cx="16850" cy="5075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6028700" y="468750"/>
              <a:ext cx="11825" cy="6750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6047225" y="475475"/>
              <a:ext cx="15175" cy="5075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6100250" y="405600"/>
              <a:ext cx="6775" cy="12650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6024500" y="2348250"/>
              <a:ext cx="68200" cy="42125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6060700" y="547850"/>
              <a:ext cx="7600" cy="14350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6003450" y="462000"/>
              <a:ext cx="16025" cy="5075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6096050" y="422450"/>
              <a:ext cx="8450" cy="15175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5834275" y="413175"/>
              <a:ext cx="14325" cy="5075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5728225" y="359325"/>
              <a:ext cx="4225" cy="14325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5811550" y="405600"/>
              <a:ext cx="16025" cy="9300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5731600" y="330700"/>
              <a:ext cx="8425" cy="22750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5855325" y="419075"/>
              <a:ext cx="15175" cy="4225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740000" y="301250"/>
              <a:ext cx="10125" cy="17700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5877200" y="424975"/>
              <a:ext cx="21075" cy="8425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5951275" y="446025"/>
              <a:ext cx="15175" cy="6750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971475" y="452750"/>
              <a:ext cx="21900" cy="6750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5927700" y="438425"/>
              <a:ext cx="17700" cy="6775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5904150" y="430850"/>
              <a:ext cx="18525" cy="6775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5057400" y="2393700"/>
              <a:ext cx="63150" cy="68225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921825" y="2394550"/>
              <a:ext cx="64825" cy="62300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5876375" y="2346575"/>
              <a:ext cx="63975" cy="44625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5960525" y="2466100"/>
              <a:ext cx="64000" cy="61475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974850" y="2536800"/>
              <a:ext cx="63150" cy="61475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5803125" y="2348250"/>
              <a:ext cx="66525" cy="40425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5201325" y="2394550"/>
              <a:ext cx="64825" cy="62300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5355350" y="2348250"/>
              <a:ext cx="69050" cy="40425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5901625" y="2535950"/>
              <a:ext cx="64825" cy="62325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658375" y="2346575"/>
              <a:ext cx="63975" cy="44625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5430250" y="2348250"/>
              <a:ext cx="69050" cy="40425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5132300" y="2346575"/>
              <a:ext cx="64000" cy="44625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5729075" y="2348250"/>
              <a:ext cx="67350" cy="40425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750100" y="2466100"/>
              <a:ext cx="57275" cy="62300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766100" y="2489675"/>
              <a:ext cx="19375" cy="2022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5729900" y="2607500"/>
              <a:ext cx="57275" cy="62325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5784625" y="2559525"/>
              <a:ext cx="18525" cy="21900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5745050" y="2467775"/>
              <a:ext cx="7600" cy="60625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5757675" y="2535950"/>
              <a:ext cx="64850" cy="62325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5889000" y="246442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5830900" y="2536800"/>
              <a:ext cx="58125" cy="62300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5835950" y="2487975"/>
              <a:ext cx="22750" cy="18550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5816600" y="2465250"/>
              <a:ext cx="64850" cy="62325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5979900" y="2689150"/>
              <a:ext cx="22750" cy="15175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6049750" y="2427375"/>
              <a:ext cx="28650" cy="2022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5938650" y="2604125"/>
              <a:ext cx="155750" cy="69900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744225" y="2620125"/>
              <a:ext cx="22750" cy="13500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6030400" y="2712725"/>
              <a:ext cx="64000" cy="41250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958000" y="2678200"/>
              <a:ext cx="62325" cy="74950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6028700" y="2718600"/>
              <a:ext cx="4250" cy="35375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6053950" y="2723650"/>
              <a:ext cx="14350" cy="19400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6056475" y="2501450"/>
              <a:ext cx="27825" cy="22750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5990825" y="2395400"/>
              <a:ext cx="101875" cy="63150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6030400" y="2466100"/>
              <a:ext cx="66525" cy="132175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5982425" y="2726175"/>
              <a:ext cx="21050" cy="12650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5072550" y="2497250"/>
              <a:ext cx="28625" cy="23575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5868800" y="260582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5128100" y="2676525"/>
              <a:ext cx="63150" cy="78300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5055700" y="2464425"/>
              <a:ext cx="103550" cy="65675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5059075" y="2348250"/>
              <a:ext cx="66525" cy="40425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5055700" y="2677375"/>
              <a:ext cx="64850" cy="7240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5722325" y="2677375"/>
              <a:ext cx="80825" cy="7240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5811550" y="2677375"/>
              <a:ext cx="65675" cy="75775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5363775" y="2677375"/>
              <a:ext cx="351000" cy="78300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5273700" y="2674850"/>
              <a:ext cx="85050" cy="79125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3"/>
          <p:cNvSpPr txBox="1">
            <a:spLocks noGrp="1"/>
          </p:cNvSpPr>
          <p:nvPr>
            <p:ph type="subTitle" idx="1"/>
          </p:nvPr>
        </p:nvSpPr>
        <p:spPr>
          <a:xfrm>
            <a:off x="1557875" y="3329551"/>
            <a:ext cx="60282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5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670" name="Google Shape;670;p5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5"/>
          <p:cNvSpPr txBox="1">
            <a:spLocks noGrp="1"/>
          </p:cNvSpPr>
          <p:nvPr>
            <p:ph type="body" idx="1"/>
          </p:nvPr>
        </p:nvSpPr>
        <p:spPr>
          <a:xfrm>
            <a:off x="1131750" y="1750400"/>
            <a:ext cx="6880500" cy="466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✖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6" name="Google Shape;846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6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849" name="Google Shape;849;p6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6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6"/>
          <p:cNvSpPr txBox="1">
            <a:spLocks noGrp="1"/>
          </p:cNvSpPr>
          <p:nvPr>
            <p:ph type="body" idx="1"/>
          </p:nvPr>
        </p:nvSpPr>
        <p:spPr>
          <a:xfrm>
            <a:off x="1131725" y="1773150"/>
            <a:ext cx="3339600" cy="464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✖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025" name="Google Shape;1025;p6"/>
          <p:cNvSpPr txBox="1">
            <a:spLocks noGrp="1"/>
          </p:cNvSpPr>
          <p:nvPr>
            <p:ph type="body" idx="2"/>
          </p:nvPr>
        </p:nvSpPr>
        <p:spPr>
          <a:xfrm>
            <a:off x="4672553" y="1773150"/>
            <a:ext cx="3339600" cy="464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✖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026" name="Google Shape;1026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oogle Shape;1028;p7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1029" name="Google Shape;1029;p7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7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7"/>
          <p:cNvSpPr txBox="1">
            <a:spLocks noGrp="1"/>
          </p:cNvSpPr>
          <p:nvPr>
            <p:ph type="body" idx="1"/>
          </p:nvPr>
        </p:nvSpPr>
        <p:spPr>
          <a:xfrm>
            <a:off x="977300" y="1705425"/>
            <a:ext cx="2296500" cy="4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5" name="Google Shape;1205;p7"/>
          <p:cNvSpPr txBox="1">
            <a:spLocks noGrp="1"/>
          </p:cNvSpPr>
          <p:nvPr>
            <p:ph type="body" idx="2"/>
          </p:nvPr>
        </p:nvSpPr>
        <p:spPr>
          <a:xfrm>
            <a:off x="3391603" y="1705425"/>
            <a:ext cx="2296500" cy="4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6" name="Google Shape;1206;p7"/>
          <p:cNvSpPr txBox="1">
            <a:spLocks noGrp="1"/>
          </p:cNvSpPr>
          <p:nvPr>
            <p:ph type="body" idx="3"/>
          </p:nvPr>
        </p:nvSpPr>
        <p:spPr>
          <a:xfrm>
            <a:off x="5805905" y="1705425"/>
            <a:ext cx="2296500" cy="4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7" name="Google Shape;1207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oogle Shape;1495;p10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496" name="Google Shape;1496;p10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0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0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0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0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0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0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0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0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0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0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0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0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0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0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0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0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0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0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0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0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0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0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0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0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0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0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0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0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0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0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0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0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0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0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0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0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0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0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0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0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0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0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0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0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0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0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0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0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0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0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l" t="t" r="r" b="b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0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0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0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0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0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0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0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rgbClr val="F55D4B"/>
        </a:solidFill>
        <a:effectLst/>
      </p:bgPr>
    </p:bg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9" name="Google Shape;1709;p12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710" name="Google Shape;1710;p12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2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2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2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2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2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2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2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2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2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2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2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2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2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2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2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2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2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2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2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2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2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2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2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2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2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2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2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2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2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2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2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2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2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2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2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2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2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2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2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2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2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2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2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2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2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2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2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2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2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2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2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l" t="t" r="r" b="b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2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2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2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2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2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2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2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2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2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2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2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2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2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2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2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2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2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2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4" name="Google Shape;1814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5F6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983100"/>
            <a:ext cx="68805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902800"/>
            <a:ext cx="6880500" cy="46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6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○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1.0%20-%20Como%20gerar%20um%20arquivo%20de%20corte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Apresenta&#231;&#227;o%20Lean%20Educacional%20reuni&#227;o%2028%2009.pptx" TargetMode="External"/><Relationship Id="rId5" Type="http://schemas.openxmlformats.org/officeDocument/2006/relationships/hyperlink" Target="BlocMob-%20apresenta&#231;&#227;o.pdf" TargetMode="External"/><Relationship Id="rId4" Type="http://schemas.openxmlformats.org/officeDocument/2006/relationships/hyperlink" Target="Calend&#225;rio_2019_Corrigido.xls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nalizada/CFA_Assistente%20FabLab_2018017_Imers&#227;o.xls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3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Fablab</a:t>
            </a:r>
            <a:r>
              <a:rPr lang="pt-BR" dirty="0"/>
              <a:t> Nova Friburgo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F8D57-C0F5-4DFC-B8D7-EF48B9C3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CURSOS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EA7761-0FFC-4DF0-9866-52051703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25" y="1773150"/>
            <a:ext cx="7493660" cy="6697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ELETRÔNICA COM ARDUÍNO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2CA54F7-49F8-4B75-AE41-54A225DE3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3074" name="Picture 2" descr="Resultado de imagem para ELETRÃNICA COM ARDUINO">
            <a:extLst>
              <a:ext uri="{FF2B5EF4-FFF2-40B4-BE49-F238E27FC236}">
                <a16:creationId xmlns:a16="http://schemas.microsoft.com/office/drawing/2014/main" id="{E5F44738-71B0-4337-854D-58DA485C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68005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56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35F61-C4CE-4F6F-AC5B-C9AE29DE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E6C2A4-35C1-4B44-ABA9-F35DE984CE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1327EA-6EF9-4E8E-999C-333E689DD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9" y="3881589"/>
            <a:ext cx="2757268" cy="27572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A9D3C2-E432-4614-8672-C768FAF8A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0" y="2350874"/>
            <a:ext cx="1808166" cy="107812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969A3F-8D0C-400E-B8C5-45D7E5553E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0871" y="4307701"/>
            <a:ext cx="2353455" cy="23088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Espaço Reservado para Conteúdo 3">
            <a:extLst>
              <a:ext uri="{FF2B5EF4-FFF2-40B4-BE49-F238E27FC236}">
                <a16:creationId xmlns:a16="http://schemas.microsoft.com/office/drawing/2014/main" id="{C77D0E54-01E1-483F-AD0E-1A5E1F7C1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99" y="1607700"/>
            <a:ext cx="4182801" cy="2353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85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35F61-C4CE-4F6F-AC5B-C9AE29DE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SENAI + INDÚSTRIA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E6C2A4-35C1-4B44-ABA9-F35DE984CE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10" name="Imagem 1">
            <a:extLst>
              <a:ext uri="{FF2B5EF4-FFF2-40B4-BE49-F238E27FC236}">
                <a16:creationId xmlns:a16="http://schemas.microsoft.com/office/drawing/2014/main" id="{969B3CA0-DC4B-40D2-90CF-2BEC58253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1" t="10828" r="30539" b="12611"/>
          <a:stretch>
            <a:fillRect/>
          </a:stretch>
        </p:blipFill>
        <p:spPr bwMode="auto">
          <a:xfrm>
            <a:off x="772708" y="2041705"/>
            <a:ext cx="2551046" cy="398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3">
            <a:extLst>
              <a:ext uri="{FF2B5EF4-FFF2-40B4-BE49-F238E27FC236}">
                <a16:creationId xmlns:a16="http://schemas.microsoft.com/office/drawing/2014/main" id="{86E66184-E7FC-4A97-85C6-0647318E2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15" y="2514228"/>
            <a:ext cx="5404685" cy="304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54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ATENDIMENTO AO PÚBLICO INTERNO</a:t>
            </a:r>
            <a:endParaRPr dirty="0"/>
          </a:p>
        </p:txBody>
      </p:sp>
      <p:sp>
        <p:nvSpPr>
          <p:cNvPr id="1883" name="Google Shape;1883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E66F6-0ED6-40A3-9EA3-2B2089DAC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300" y="1705425"/>
            <a:ext cx="7034950" cy="233200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TREINAMENTO EFETIVO DOS INSTRUTORES QUANDO ESTÃO COM SUAS TURMAS DENTRO DO LABORATÓRIO;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TODO INSTRUTOR SER UM INSTRUTOR MAKER;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AUTONOMIA DOS INSTRUTORES PARA UTILIZAR O LABORATÓRIO;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CRIAÇÃO DE UM PROGRAMA DE PONTOS PARA O INSTRUTOR;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dirty="0"/>
          </a:p>
        </p:txBody>
      </p:sp>
      <p:sp>
        <p:nvSpPr>
          <p:cNvPr id="13" name="Google Shape;1879;p21">
            <a:extLst>
              <a:ext uri="{FF2B5EF4-FFF2-40B4-BE49-F238E27FC236}">
                <a16:creationId xmlns:a16="http://schemas.microsoft.com/office/drawing/2014/main" id="{C23742BD-6584-4874-8ACB-42ED7264E1E0}"/>
              </a:ext>
            </a:extLst>
          </p:cNvPr>
          <p:cNvSpPr txBox="1">
            <a:spLocks/>
          </p:cNvSpPr>
          <p:nvPr/>
        </p:nvSpPr>
        <p:spPr>
          <a:xfrm>
            <a:off x="1054525" y="4010931"/>
            <a:ext cx="68805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pt-BR" dirty="0"/>
              <a:t>ATENDIMENTO AO PÚBLICO EXTERNO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BCC88B4C-49F2-4A31-89DE-01E687DE231B}"/>
              </a:ext>
            </a:extLst>
          </p:cNvPr>
          <p:cNvSpPr txBox="1">
            <a:spLocks/>
          </p:cNvSpPr>
          <p:nvPr/>
        </p:nvSpPr>
        <p:spPr>
          <a:xfrm>
            <a:off x="977300" y="4690347"/>
            <a:ext cx="7034950" cy="233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ABRIR O FABLAB PARA PÚBLICO EXTERNO – MODELO PRÓXIMO AO EXECUTADO PELA CASA FIRJAN;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PARCERIAS – EX PROJETO NOVARE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/>
              <a:t>OPEN DAY</a:t>
            </a:r>
          </a:p>
        </p:txBody>
      </p:sp>
      <p:sp>
        <p:nvSpPr>
          <p:cNvPr id="16" name="Google Shape;1879;p21">
            <a:extLst>
              <a:ext uri="{FF2B5EF4-FFF2-40B4-BE49-F238E27FC236}">
                <a16:creationId xmlns:a16="http://schemas.microsoft.com/office/drawing/2014/main" id="{A2E471F6-202F-419E-8638-7832EB566E61}"/>
              </a:ext>
            </a:extLst>
          </p:cNvPr>
          <p:cNvSpPr txBox="1">
            <a:spLocks/>
          </p:cNvSpPr>
          <p:nvPr/>
        </p:nvSpPr>
        <p:spPr>
          <a:xfrm>
            <a:off x="1054525" y="4838"/>
            <a:ext cx="68805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pt-BR" dirty="0"/>
              <a:t>PROPOSTAS FUTURAS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22"/>
          <p:cNvSpPr txBox="1">
            <a:spLocks noGrp="1"/>
          </p:cNvSpPr>
          <p:nvPr>
            <p:ph type="title"/>
          </p:nvPr>
        </p:nvSpPr>
        <p:spPr>
          <a:xfrm>
            <a:off x="2129400" y="4543625"/>
            <a:ext cx="48852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SGE E NOVA SISTEMÁTICA</a:t>
            </a:r>
            <a:endParaRPr dirty="0"/>
          </a:p>
        </p:txBody>
      </p:sp>
      <p:sp>
        <p:nvSpPr>
          <p:cNvPr id="1891" name="Google Shape;1891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1D072D-D1D0-4319-9A36-AC71A218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66" y="1484718"/>
            <a:ext cx="4586068" cy="3058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3"/>
          <p:cNvSpPr txBox="1">
            <a:spLocks noGrp="1"/>
          </p:cNvSpPr>
          <p:nvPr>
            <p:ph type="title"/>
          </p:nvPr>
        </p:nvSpPr>
        <p:spPr>
          <a:xfrm>
            <a:off x="1280550" y="988975"/>
            <a:ext cx="6582900" cy="22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dirty="0">
                <a:solidFill>
                  <a:srgbClr val="FFFFFF"/>
                </a:solidFill>
              </a:rPr>
              <a:t>OBRIGADO!</a:t>
            </a:r>
            <a:endParaRPr sz="6000" b="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</p:txBody>
      </p:sp>
      <p:sp>
        <p:nvSpPr>
          <p:cNvPr id="1897" name="Google Shape;1897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15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4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TÓPICOS QUE SERÃO ABORDADOS</a:t>
            </a:r>
            <a:endParaRPr dirty="0"/>
          </a:p>
        </p:txBody>
      </p:sp>
      <p:sp>
        <p:nvSpPr>
          <p:cNvPr id="1828" name="Google Shape;1828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E41EED2-9D64-4486-AC65-2FDF2D396DC8}"/>
              </a:ext>
            </a:extLst>
          </p:cNvPr>
          <p:cNvSpPr txBox="1"/>
          <p:nvPr/>
        </p:nvSpPr>
        <p:spPr>
          <a:xfrm>
            <a:off x="2039816" y="2198543"/>
            <a:ext cx="5275384" cy="412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BOAS PRÁTICAS DA UNIDADE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PROJETOS INSTITUCIONAIS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ATENDIMENTO AO PÚBLICO EXTERNO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CURSOS DISPONÍVEIS / PROPOSTA DE CURSOS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SGE / NOVA SISTEMÁTICA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5"/>
          <p:cNvSpPr txBox="1">
            <a:spLocks noGrp="1"/>
          </p:cNvSpPr>
          <p:nvPr>
            <p:ph type="ctrTitle" idx="4294967295"/>
          </p:nvPr>
        </p:nvSpPr>
        <p:spPr>
          <a:xfrm>
            <a:off x="1964034" y="217137"/>
            <a:ext cx="5713500" cy="11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A EQUIPE</a:t>
            </a:r>
            <a:endParaRPr sz="4800" dirty="0"/>
          </a:p>
        </p:txBody>
      </p:sp>
      <p:sp>
        <p:nvSpPr>
          <p:cNvPr id="1834" name="Google Shape;1834;p15"/>
          <p:cNvSpPr txBox="1">
            <a:spLocks noGrp="1"/>
          </p:cNvSpPr>
          <p:nvPr>
            <p:ph type="subTitle" idx="4294967295"/>
          </p:nvPr>
        </p:nvSpPr>
        <p:spPr>
          <a:xfrm>
            <a:off x="1180426" y="1017777"/>
            <a:ext cx="57135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b="1" dirty="0"/>
              <a:t>Gil – Coordenador EP</a:t>
            </a:r>
            <a:endParaRPr sz="2400" b="1" dirty="0"/>
          </a:p>
        </p:txBody>
      </p:sp>
      <p:sp>
        <p:nvSpPr>
          <p:cNvPr id="1837" name="Google Shape;1837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98CABF-B6B9-4C2A-AD81-CB2944ADE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83" y="1033792"/>
            <a:ext cx="882585" cy="8825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6A934A6-118E-42A0-A1A9-2D71CDF08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85" y="1808728"/>
            <a:ext cx="925443" cy="9254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1834;p15">
            <a:extLst>
              <a:ext uri="{FF2B5EF4-FFF2-40B4-BE49-F238E27FC236}">
                <a16:creationId xmlns:a16="http://schemas.microsoft.com/office/drawing/2014/main" id="{5B5D6F2B-8627-44CA-8323-403DC0179591}"/>
              </a:ext>
            </a:extLst>
          </p:cNvPr>
          <p:cNvSpPr txBox="1">
            <a:spLocks/>
          </p:cNvSpPr>
          <p:nvPr/>
        </p:nvSpPr>
        <p:spPr>
          <a:xfrm>
            <a:off x="4400616" y="1850432"/>
            <a:ext cx="4320798" cy="7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6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○"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pt-BR" sz="2400" b="1" dirty="0"/>
              <a:t>Tissiane - Pedagoga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95FB0DA-028B-4FE8-BC67-6F3654550B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47" t="23538" r="25384" b="15808"/>
          <a:stretch/>
        </p:blipFill>
        <p:spPr>
          <a:xfrm>
            <a:off x="1191445" y="2574023"/>
            <a:ext cx="937228" cy="919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Google Shape;1834;p15">
            <a:extLst>
              <a:ext uri="{FF2B5EF4-FFF2-40B4-BE49-F238E27FC236}">
                <a16:creationId xmlns:a16="http://schemas.microsoft.com/office/drawing/2014/main" id="{6D8322EC-4547-45BA-814C-2F0036124CFC}"/>
              </a:ext>
            </a:extLst>
          </p:cNvPr>
          <p:cNvSpPr txBox="1">
            <a:spLocks/>
          </p:cNvSpPr>
          <p:nvPr/>
        </p:nvSpPr>
        <p:spPr>
          <a:xfrm>
            <a:off x="1964034" y="2666005"/>
            <a:ext cx="4320798" cy="7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6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○"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pt-BR" sz="2400" b="1" dirty="0"/>
              <a:t>Marcio – Técnico de educação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0DE0B61-1337-4FEA-8908-2CC99A31E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785" y="3385830"/>
            <a:ext cx="925444" cy="9254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Google Shape;1834;p15">
            <a:extLst>
              <a:ext uri="{FF2B5EF4-FFF2-40B4-BE49-F238E27FC236}">
                <a16:creationId xmlns:a16="http://schemas.microsoft.com/office/drawing/2014/main" id="{6B8C10DC-CBEA-4A32-B151-01E2415E93B0}"/>
              </a:ext>
            </a:extLst>
          </p:cNvPr>
          <p:cNvSpPr txBox="1">
            <a:spLocks/>
          </p:cNvSpPr>
          <p:nvPr/>
        </p:nvSpPr>
        <p:spPr>
          <a:xfrm>
            <a:off x="4428202" y="3368971"/>
            <a:ext cx="4320798" cy="7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6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○"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pt-BR" sz="2400" b="1" dirty="0"/>
              <a:t>Cláudia - Pedagoga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1BEB453-AA35-4BFD-9937-E14A70431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869" y="4237148"/>
            <a:ext cx="925444" cy="8942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Google Shape;1834;p15">
            <a:extLst>
              <a:ext uri="{FF2B5EF4-FFF2-40B4-BE49-F238E27FC236}">
                <a16:creationId xmlns:a16="http://schemas.microsoft.com/office/drawing/2014/main" id="{BB1F1344-ACAE-4236-8A35-A7016B315AC7}"/>
              </a:ext>
            </a:extLst>
          </p:cNvPr>
          <p:cNvSpPr txBox="1">
            <a:spLocks/>
          </p:cNvSpPr>
          <p:nvPr/>
        </p:nvSpPr>
        <p:spPr>
          <a:xfrm>
            <a:off x="1239831" y="4366718"/>
            <a:ext cx="4173083" cy="7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6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○"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pt-BR" sz="2400" b="1" dirty="0"/>
              <a:t>Felipe - Instrutor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6FB993B-F918-4184-AFCF-42BD762DE1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428" t="-1956" r="23670" b="59388"/>
          <a:stretch/>
        </p:blipFill>
        <p:spPr>
          <a:xfrm>
            <a:off x="4272585" y="5067924"/>
            <a:ext cx="853668" cy="8763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Google Shape;1834;p15">
            <a:extLst>
              <a:ext uri="{FF2B5EF4-FFF2-40B4-BE49-F238E27FC236}">
                <a16:creationId xmlns:a16="http://schemas.microsoft.com/office/drawing/2014/main" id="{1937931A-B861-4802-9B68-8E5095B40B5B}"/>
              </a:ext>
            </a:extLst>
          </p:cNvPr>
          <p:cNvSpPr txBox="1">
            <a:spLocks/>
          </p:cNvSpPr>
          <p:nvPr/>
        </p:nvSpPr>
        <p:spPr>
          <a:xfrm>
            <a:off x="4419500" y="5170833"/>
            <a:ext cx="4173083" cy="79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6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○"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pt-BR" sz="2400" b="1" dirty="0"/>
              <a:t>Antônio - Instrutor</a:t>
            </a:r>
          </a:p>
        </p:txBody>
      </p:sp>
    </p:spTree>
    <p:extLst>
      <p:ext uri="{BB962C8B-B14F-4D97-AF65-F5344CB8AC3E}">
        <p14:creationId xmlns:p14="http://schemas.microsoft.com/office/powerpoint/2010/main" val="73783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6"/>
          <p:cNvSpPr txBox="1">
            <a:spLocks noGrp="1"/>
          </p:cNvSpPr>
          <p:nvPr>
            <p:ph type="ctrTitle"/>
          </p:nvPr>
        </p:nvSpPr>
        <p:spPr>
          <a:xfrm>
            <a:off x="1557874" y="42870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Boas práticas</a:t>
            </a:r>
            <a:endParaRPr dirty="0"/>
          </a:p>
        </p:txBody>
      </p:sp>
      <p:sp>
        <p:nvSpPr>
          <p:cNvPr id="1843" name="Google Shape;1843;p16"/>
          <p:cNvSpPr txBox="1">
            <a:spLocks noGrp="1"/>
          </p:cNvSpPr>
          <p:nvPr>
            <p:ph type="subTitle" idx="1"/>
          </p:nvPr>
        </p:nvSpPr>
        <p:spPr>
          <a:xfrm>
            <a:off x="976411" y="1601762"/>
            <a:ext cx="7191125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6858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Vídeo aulas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85800" lvl="0" indent="-6858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Autonomia na montagem do horário</a:t>
            </a:r>
            <a:r>
              <a:rPr lang="pt-BR" sz="4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LAB</a:t>
            </a:r>
          </a:p>
          <a:p>
            <a:pPr marL="685800" lvl="0" indent="-6858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Projetos integradores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85800" lvl="0" indent="-6858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</a:t>
            </a:r>
            <a:r>
              <a:rPr lang="pt-BR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Educacional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4" name="Google Shape;1844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8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LEAN EDUCACIONAL</a:t>
            </a:r>
            <a:endParaRPr dirty="0"/>
          </a:p>
        </p:txBody>
      </p:sp>
      <p:sp>
        <p:nvSpPr>
          <p:cNvPr id="1856" name="Google Shape;1856;p18"/>
          <p:cNvSpPr txBox="1">
            <a:spLocks noGrp="1"/>
          </p:cNvSpPr>
          <p:nvPr>
            <p:ph type="body" idx="1"/>
          </p:nvPr>
        </p:nvSpPr>
        <p:spPr>
          <a:xfrm>
            <a:off x="1131750" y="1750400"/>
            <a:ext cx="6880500" cy="1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✖"/>
            </a:pPr>
            <a:r>
              <a:rPr lang="pt-BR" dirty="0"/>
              <a:t>SEM DESPERDÍCIOS</a:t>
            </a:r>
            <a:endParaRPr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✖"/>
            </a:pPr>
            <a:r>
              <a:rPr lang="pt-BR" dirty="0"/>
              <a:t>GANHO EM PRODUÇÃO</a:t>
            </a:r>
            <a:endParaRPr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✖"/>
            </a:pPr>
            <a:r>
              <a:rPr lang="pt-BR" dirty="0"/>
              <a:t>GESTÃO A VISTA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✖"/>
            </a:pPr>
            <a:r>
              <a:rPr lang="pt-BR" dirty="0"/>
              <a:t>FÁCIL MANUTENÇÃO E REPOSIÇÃO DE MATERIAS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✖"/>
            </a:pPr>
            <a:r>
              <a:rPr lang="pt-BR" dirty="0"/>
              <a:t>IMPLANTAÇÃO DE UMA NOVA CULTURA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7" name="Google Shape;1857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995037-250D-45E0-B5DB-9ECD1B96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50" y="4497727"/>
            <a:ext cx="2861799" cy="21463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3D4E38-8686-4018-BCFD-04996D0A1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043" y="4482824"/>
            <a:ext cx="2957534" cy="22181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9"/>
          <p:cNvSpPr txBox="1">
            <a:spLocks noGrp="1"/>
          </p:cNvSpPr>
          <p:nvPr>
            <p:ph type="ctrTitle" idx="4294967295"/>
          </p:nvPr>
        </p:nvSpPr>
        <p:spPr>
          <a:xfrm>
            <a:off x="1374143" y="3819051"/>
            <a:ext cx="6395700" cy="12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rgbClr val="FFFFFF"/>
                </a:solidFill>
              </a:rPr>
              <a:t>PORTIFÓLIO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863" name="Google Shape;1863;p19"/>
          <p:cNvSpPr txBox="1">
            <a:spLocks noGrp="1"/>
          </p:cNvSpPr>
          <p:nvPr>
            <p:ph type="subTitle" idx="4294967295"/>
          </p:nvPr>
        </p:nvSpPr>
        <p:spPr>
          <a:xfrm>
            <a:off x="1261602" y="4827682"/>
            <a:ext cx="6395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bg1"/>
                </a:solidFill>
              </a:rPr>
              <a:t>OFICINA DE INICIAÇÃO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bg1"/>
                </a:solidFill>
              </a:rPr>
              <a:t>ASSISTENTE DE PROJETO  FABLAB 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bg1"/>
                </a:solidFill>
              </a:rPr>
              <a:t>IMPRESSÃO 3D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3213452" y="703602"/>
            <a:ext cx="2728142" cy="2522753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5" name="Google Shape;1865;p19"/>
          <p:cNvSpPr/>
          <p:nvPr/>
        </p:nvSpPr>
        <p:spPr>
          <a:xfrm>
            <a:off x="4014780" y="1296298"/>
            <a:ext cx="1114426" cy="1337354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0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Assistente FABLAB - Metodologia</a:t>
            </a:r>
            <a:endParaRPr dirty="0"/>
          </a:p>
        </p:txBody>
      </p:sp>
      <p:sp>
        <p:nvSpPr>
          <p:cNvPr id="1874" name="Google Shape;1874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62B3FE-3483-4FBA-BEFB-58C3D5CFF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24" y="1773150"/>
            <a:ext cx="7329887" cy="4642200"/>
          </a:xfrm>
        </p:spPr>
        <p:txBody>
          <a:bodyPr/>
          <a:lstStyle/>
          <a:p>
            <a:pPr marL="88900" indent="0">
              <a:buNone/>
            </a:pPr>
            <a:r>
              <a:rPr lang="pt-BR" dirty="0">
                <a:solidFill>
                  <a:schemeClr val="tx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Avaliação Transparente</a:t>
            </a:r>
            <a:endParaRPr lang="pt-BR" dirty="0">
              <a:solidFill>
                <a:schemeClr val="tx1"/>
              </a:solidFill>
            </a:endParaRPr>
          </a:p>
          <a:p>
            <a:pPr marL="88900" indent="0">
              <a:buNone/>
            </a:pPr>
            <a:r>
              <a:rPr lang="pt-BR" dirty="0"/>
              <a:t>Modelo de Startup</a:t>
            </a:r>
          </a:p>
          <a:p>
            <a:pPr marL="88900" indent="0">
              <a:buNone/>
            </a:pPr>
            <a:r>
              <a:rPr lang="pt-BR" dirty="0"/>
              <a:t>Proposta de mudança do nome do curso para </a:t>
            </a:r>
            <a:r>
              <a:rPr lang="pt-BR" dirty="0">
                <a:solidFill>
                  <a:srgbClr val="FF0000"/>
                </a:solidFill>
              </a:rPr>
              <a:t>DESIGNER DE NEGÓCIOS EM AMBIENTE MAKER</a:t>
            </a:r>
          </a:p>
          <a:p>
            <a:pPr marL="88900" indent="0">
              <a:buNone/>
            </a:pPr>
            <a:r>
              <a:rPr lang="pt-BR" dirty="0"/>
              <a:t>Curso dividido em etapas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Oficina de iniciação ao SENAI FABLAB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Desenvolvimento do projeto 1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Negócio  - Imersão - Ideação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Prototipação</a:t>
            </a:r>
          </a:p>
          <a:p>
            <a:pPr marL="88900" indent="0">
              <a:buNone/>
            </a:pPr>
            <a:r>
              <a:rPr lang="pt-BR" dirty="0"/>
              <a:t>Desenvolvimento do projeto 2</a:t>
            </a:r>
          </a:p>
          <a:p>
            <a:pPr marL="88900" indent="0">
              <a:buNone/>
            </a:pPr>
            <a:r>
              <a:rPr lang="pt-BR" dirty="0"/>
              <a:t>Dois instrutores atuando simultaneamente. (Gestão e Técnico)</a:t>
            </a:r>
          </a:p>
          <a:p>
            <a:pPr marL="88900" indent="0">
              <a:buNone/>
            </a:pPr>
            <a:endParaRPr lang="pt-BR" dirty="0"/>
          </a:p>
          <a:p>
            <a:pPr marL="8890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endParaRPr lang="pt-BR" dirty="0"/>
          </a:p>
          <a:p>
            <a:pPr marL="88900" indent="0"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83BC0B-0097-4077-930D-59627B338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1028" name="Picture 4" descr="Resultado de imagem para design thinking">
            <a:extLst>
              <a:ext uri="{FF2B5EF4-FFF2-40B4-BE49-F238E27FC236}">
                <a16:creationId xmlns:a16="http://schemas.microsoft.com/office/drawing/2014/main" id="{C190B879-CB9E-417C-9A42-11311383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95288"/>
            <a:ext cx="6362700" cy="60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5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F8D57-C0F5-4DFC-B8D7-EF48B9C3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CURSOS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EA7761-0FFC-4DF0-9866-52051703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25" y="1773150"/>
            <a:ext cx="7493660" cy="6697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IMPRESSÃO 3D PARA ARQUITETURA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2CA54F7-49F8-4B75-AE41-54A225DE3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2050" name="Picture 2" descr="Resultado de imagem para impressÃ£o 3d para arquitetura">
            <a:extLst>
              <a:ext uri="{FF2B5EF4-FFF2-40B4-BE49-F238E27FC236}">
                <a16:creationId xmlns:a16="http://schemas.microsoft.com/office/drawing/2014/main" id="{4D50F430-0943-437F-A856-4941AAAC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25" y="2808190"/>
            <a:ext cx="6591869" cy="37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74511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261</Words>
  <Application>Microsoft Office PowerPoint</Application>
  <PresentationFormat>Apresentação na tela (4:3)</PresentationFormat>
  <Paragraphs>74</Paragraphs>
  <Slides>15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Amatic SC</vt:lpstr>
      <vt:lpstr>Arial</vt:lpstr>
      <vt:lpstr>Merriweather</vt:lpstr>
      <vt:lpstr>Wingdings</vt:lpstr>
      <vt:lpstr>Nathaniel template</vt:lpstr>
      <vt:lpstr>Fablab Nova Friburgo</vt:lpstr>
      <vt:lpstr>TÓPICOS QUE SERÃO ABORDADOS</vt:lpstr>
      <vt:lpstr>A EQUIPE</vt:lpstr>
      <vt:lpstr>Boas práticas</vt:lpstr>
      <vt:lpstr>LEAN EDUCACIONAL</vt:lpstr>
      <vt:lpstr>PORTIFÓLIO</vt:lpstr>
      <vt:lpstr>Assistente FABLAB - Metodologia</vt:lpstr>
      <vt:lpstr>Apresentação do PowerPoint</vt:lpstr>
      <vt:lpstr>PROPOSTAS DE CURSOS</vt:lpstr>
      <vt:lpstr>PROPOSTAS DE CURSOS</vt:lpstr>
      <vt:lpstr>PROJETOS</vt:lpstr>
      <vt:lpstr>SENAI + INDÚSTRIA</vt:lpstr>
      <vt:lpstr>ATENDIMENTO AO PÚBLICO INTERNO</vt:lpstr>
      <vt:lpstr>SGE E NOVA SISTEMÁTICA</vt:lpstr>
      <vt:lpstr>OBRIGADO!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Fablab Nova Friburgo</dc:title>
  <dc:creator>FELIPE SANCHES</dc:creator>
  <cp:lastModifiedBy>Felipe Sanches</cp:lastModifiedBy>
  <cp:revision>27</cp:revision>
  <dcterms:modified xsi:type="dcterms:W3CDTF">2019-04-12T15:19:46Z</dcterms:modified>
</cp:coreProperties>
</file>